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51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42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479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824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165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77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341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363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669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2947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36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866B1-AEC0-4678-B0E7-BFFE83DCE203}" type="datetimeFigureOut">
              <a:rPr lang="ko-KR" altLang="en-US" smtClean="0"/>
              <a:t>2016-12-27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7C4D0-2F61-4D1A-BB6D-0B6EBF8342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65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75" y="940096"/>
            <a:ext cx="4087127" cy="33244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698949" y="3621743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학술관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평생교육원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84283" y="203429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사회과학관</a:t>
            </a:r>
            <a:endParaRPr lang="ko-KR" altLang="en-US" sz="1200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24" y="657527"/>
            <a:ext cx="2316766" cy="1763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타원 8"/>
          <p:cNvSpPr/>
          <p:nvPr/>
        </p:nvSpPr>
        <p:spPr>
          <a:xfrm>
            <a:off x="2361141" y="2481804"/>
            <a:ext cx="447869" cy="438539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lum brigh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802" y="2783624"/>
            <a:ext cx="2316766" cy="2030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아래로 구부러진 화살표 16"/>
          <p:cNvSpPr/>
          <p:nvPr/>
        </p:nvSpPr>
        <p:spPr>
          <a:xfrm flipV="1">
            <a:off x="2809010" y="2783624"/>
            <a:ext cx="2901325" cy="613731"/>
          </a:xfrm>
          <a:prstGeom prst="curvedDownArrow">
            <a:avLst>
              <a:gd name="adj1" fmla="val 25000"/>
              <a:gd name="adj2" fmla="val 50000"/>
              <a:gd name="adj3" fmla="val 56927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17693" y="2463837"/>
            <a:ext cx="2215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사회과학관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계단 끝</a:t>
            </a:r>
            <a:r>
              <a:rPr lang="en-US" altLang="ko-KR" sz="1200" b="1" dirty="0" smtClean="0"/>
              <a:t>-M215</a:t>
            </a:r>
            <a:r>
              <a:rPr lang="ko-KR" altLang="en-US" sz="1200" b="1" dirty="0" smtClean="0"/>
              <a:t>호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sp>
        <p:nvSpPr>
          <p:cNvPr id="19" name="오른쪽 화살표 18"/>
          <p:cNvSpPr/>
          <p:nvPr/>
        </p:nvSpPr>
        <p:spPr>
          <a:xfrm>
            <a:off x="6482858" y="1529432"/>
            <a:ext cx="550506" cy="29868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905056" y="4913989"/>
            <a:ext cx="2040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사회과학관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중간계단 이용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87903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18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</cp:revision>
  <dcterms:created xsi:type="dcterms:W3CDTF">2016-12-27T05:47:26Z</dcterms:created>
  <dcterms:modified xsi:type="dcterms:W3CDTF">2016-12-28T01:49:31Z</dcterms:modified>
</cp:coreProperties>
</file>