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26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28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318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189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71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961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8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30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1433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55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49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693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A07BF-DAD0-4C40-A724-EEB14E14DEAC}" type="datetimeFigureOut">
              <a:rPr lang="ko-KR" altLang="en-US" smtClean="0"/>
              <a:t>2016-08-31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9B89-3684-49D4-BDB5-72AC36C4E1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95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60"/>
            <a:ext cx="12192000" cy="6858000"/>
          </a:xfrm>
          <a:prstGeom prst="rect">
            <a:avLst/>
          </a:prstGeom>
          <a:solidFill>
            <a:srgbClr val="FF0000"/>
          </a:solidFill>
        </p:spPr>
      </p:pic>
      <p:cxnSp>
        <p:nvCxnSpPr>
          <p:cNvPr id="6" name="직선 화살표 연결선 5"/>
          <p:cNvCxnSpPr/>
          <p:nvPr/>
        </p:nvCxnSpPr>
        <p:spPr>
          <a:xfrm flipV="1">
            <a:off x="1235676" y="4992130"/>
            <a:ext cx="2347783" cy="1112108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/>
          <p:nvPr/>
        </p:nvCxnSpPr>
        <p:spPr>
          <a:xfrm flipV="1">
            <a:off x="3457512" y="4273528"/>
            <a:ext cx="233039" cy="719028"/>
          </a:xfrm>
          <a:prstGeom prst="straightConnector1">
            <a:avLst/>
          </a:prstGeom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V="1">
            <a:off x="3739978" y="3554241"/>
            <a:ext cx="1367481" cy="73767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H="1" flipV="1">
            <a:off x="4802659" y="2755600"/>
            <a:ext cx="271849" cy="793707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H="1">
            <a:off x="10519719" y="1507524"/>
            <a:ext cx="148281" cy="3105665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 flipV="1">
            <a:off x="8270789" y="4067562"/>
            <a:ext cx="2281881" cy="485002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H="1" flipV="1">
            <a:off x="7224584" y="3895124"/>
            <a:ext cx="1021492" cy="172438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H="1" flipV="1">
            <a:off x="6400800" y="3181286"/>
            <a:ext cx="823784" cy="731923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H="1" flipV="1">
            <a:off x="4938583" y="2704886"/>
            <a:ext cx="1499924" cy="507292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0512" y="5913904"/>
            <a:ext cx="136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호선 </a:t>
            </a:r>
            <a:endParaRPr lang="en-US" altLang="ko-KR" dirty="0" smtClean="0"/>
          </a:p>
          <a:p>
            <a:r>
              <a:rPr lang="ko-KR" altLang="en-US" dirty="0" err="1" smtClean="0"/>
              <a:t>동대입구역</a:t>
            </a:r>
            <a:r>
              <a:rPr lang="ko-KR" altLang="en-US" dirty="0" smtClean="0"/>
              <a:t> </a:t>
            </a:r>
            <a:r>
              <a:rPr lang="en-US" altLang="ko-KR" dirty="0" smtClean="0"/>
              <a:t>6</a:t>
            </a:r>
            <a:r>
              <a:rPr lang="ko-KR" altLang="en-US" dirty="0" smtClean="0"/>
              <a:t>번 출구</a:t>
            </a: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826976" y="862913"/>
            <a:ext cx="2007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호선</a:t>
            </a:r>
            <a:r>
              <a:rPr lang="en-US" altLang="ko-KR" dirty="0" smtClean="0"/>
              <a:t>, 4</a:t>
            </a:r>
            <a:r>
              <a:rPr lang="ko-KR" altLang="en-US" dirty="0" smtClean="0"/>
              <a:t>호선 </a:t>
            </a:r>
            <a:endParaRPr lang="en-US" altLang="ko-KR" dirty="0" smtClean="0"/>
          </a:p>
          <a:p>
            <a:r>
              <a:rPr lang="ko-KR" altLang="en-US" dirty="0" err="1" smtClean="0"/>
              <a:t>충무로역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번출구</a:t>
            </a:r>
            <a:endParaRPr lang="ko-KR" altLang="en-US" dirty="0"/>
          </a:p>
        </p:txBody>
      </p:sp>
      <p:sp>
        <p:nvSpPr>
          <p:cNvPr id="27" name="타원형 설명선 26"/>
          <p:cNvSpPr/>
          <p:nvPr/>
        </p:nvSpPr>
        <p:spPr>
          <a:xfrm>
            <a:off x="4308388" y="987564"/>
            <a:ext cx="1598141" cy="1249082"/>
          </a:xfrm>
          <a:prstGeom prst="wedgeEllipseCallout">
            <a:avLst>
              <a:gd name="adj1" fmla="val -22013"/>
              <a:gd name="adj2" fmla="val 69292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명진관</a:t>
            </a:r>
            <a:endParaRPr lang="ko-KR" altLang="en-US" sz="2400" b="1" dirty="0"/>
          </a:p>
        </p:txBody>
      </p:sp>
      <p:sp>
        <p:nvSpPr>
          <p:cNvPr id="28" name="타원형 설명선 27"/>
          <p:cNvSpPr/>
          <p:nvPr/>
        </p:nvSpPr>
        <p:spPr>
          <a:xfrm rot="1709420">
            <a:off x="3744583" y="4957687"/>
            <a:ext cx="1328988" cy="923868"/>
          </a:xfrm>
          <a:prstGeom prst="wedgeEllipseCallout">
            <a:avLst>
              <a:gd name="adj1" fmla="val -69417"/>
              <a:gd name="adj2" fmla="val -6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혜화문</a:t>
            </a:r>
            <a:r>
              <a:rPr lang="en-US" altLang="ko-KR" dirty="0" smtClean="0"/>
              <a:t>(</a:t>
            </a:r>
            <a:r>
              <a:rPr lang="ko-KR" altLang="en-US" dirty="0" smtClean="0"/>
              <a:t>중문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9" name="타원형 설명선 28"/>
          <p:cNvSpPr/>
          <p:nvPr/>
        </p:nvSpPr>
        <p:spPr>
          <a:xfrm rot="1388725">
            <a:off x="4273058" y="3977934"/>
            <a:ext cx="1240167" cy="874969"/>
          </a:xfrm>
          <a:prstGeom prst="wedgeEllipseCallout">
            <a:avLst>
              <a:gd name="adj1" fmla="val -72871"/>
              <a:gd name="adj2" fmla="val 328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박물관</a:t>
            </a:r>
            <a:endParaRPr lang="ko-KR" altLang="en-US"/>
          </a:p>
        </p:txBody>
      </p:sp>
      <p:sp>
        <p:nvSpPr>
          <p:cNvPr id="30" name="타원형 설명선 29"/>
          <p:cNvSpPr/>
          <p:nvPr/>
        </p:nvSpPr>
        <p:spPr>
          <a:xfrm>
            <a:off x="2771481" y="1889780"/>
            <a:ext cx="1239072" cy="852765"/>
          </a:xfrm>
          <a:prstGeom prst="wedgeEllipseCallout">
            <a:avLst>
              <a:gd name="adj1" fmla="val 106226"/>
              <a:gd name="adj2" fmla="val 1111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법학관</a:t>
            </a:r>
            <a:endParaRPr lang="ko-KR" altLang="en-US"/>
          </a:p>
        </p:txBody>
      </p:sp>
      <p:sp>
        <p:nvSpPr>
          <p:cNvPr id="31" name="타원형 설명선 30"/>
          <p:cNvSpPr/>
          <p:nvPr/>
        </p:nvSpPr>
        <p:spPr>
          <a:xfrm>
            <a:off x="8122082" y="4440496"/>
            <a:ext cx="1230751" cy="763571"/>
          </a:xfrm>
          <a:prstGeom prst="wedgeEllipseCallout">
            <a:avLst>
              <a:gd name="adj1" fmla="val -44004"/>
              <a:gd name="adj2" fmla="val -130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학림관</a:t>
            </a:r>
            <a:endParaRPr lang="ko-KR" altLang="en-US" dirty="0"/>
          </a:p>
        </p:txBody>
      </p:sp>
      <p:sp>
        <p:nvSpPr>
          <p:cNvPr id="32" name="타원형 설명선 31"/>
          <p:cNvSpPr/>
          <p:nvPr/>
        </p:nvSpPr>
        <p:spPr>
          <a:xfrm>
            <a:off x="9501540" y="4552564"/>
            <a:ext cx="1018179" cy="817304"/>
          </a:xfrm>
          <a:prstGeom prst="wedgeEllipseCallout">
            <a:avLst>
              <a:gd name="adj1" fmla="val -60606"/>
              <a:gd name="adj2" fmla="val -712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후문</a:t>
            </a:r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46742" y="276773"/>
            <a:ext cx="25493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차량 이용 시 정문을 통과하여 </a:t>
            </a:r>
            <a:r>
              <a:rPr lang="ko-KR" altLang="en-US" b="1" u="sng" dirty="0" smtClean="0"/>
              <a:t>지하주차장</a:t>
            </a:r>
            <a:r>
              <a:rPr lang="ko-KR" altLang="en-US" dirty="0" smtClean="0"/>
              <a:t>을 이용바랍니다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그리고 아래의 경로로 오시면 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4" name="타원형 설명선 33"/>
          <p:cNvSpPr/>
          <p:nvPr/>
        </p:nvSpPr>
        <p:spPr>
          <a:xfrm>
            <a:off x="160000" y="3058071"/>
            <a:ext cx="905259" cy="543967"/>
          </a:xfrm>
          <a:prstGeom prst="wedgeEllipseCallout">
            <a:avLst>
              <a:gd name="adj1" fmla="val 48053"/>
              <a:gd name="adj2" fmla="val 107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정문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146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38</Words>
  <Application>Microsoft Office PowerPoint</Application>
  <PresentationFormat>와이드스크린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2016-08-31T05:44:54Z</dcterms:created>
  <dcterms:modified xsi:type="dcterms:W3CDTF">2016-08-31T05:58:48Z</dcterms:modified>
</cp:coreProperties>
</file>